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1FD8-F993-4C86-B61D-5903A83C9472}" type="datetimeFigureOut">
              <a:rPr lang="hu-HU" smtClean="0"/>
              <a:pPr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C88E2-65F1-4FC5-8832-FC13E871E51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Szabolcsi Fiatalok a Vidékért Egyesület,  a Svájci – Magyar Civil Alap Szociális szolgáltatások nyújtása tématerületére 2013-ban benyújtott 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„Tanítsuk egymást – szociális program megvalósítása Nyírgyulaj településen”, SMCA-2013-0770-S azonosító számon nyilvántartott és támogatott pályázat programja</a:t>
            </a:r>
          </a:p>
          <a:p>
            <a:pPr algn="ctr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Nők helyzete a családban I.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3781436"/>
          </a:xfrm>
        </p:spPr>
        <p:txBody>
          <a:bodyPr>
            <a:normAutofit/>
          </a:bodyPr>
          <a:lstStyle/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nők senki másnak át nem adható hivatása a gyermekek világrahozatala, valamint a biztonságos anya-gyermek kapcsolat megteremtése.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Van, aki kiskorától erre készül, fő játéka a babázás, hivatásként is a gyereknevelést választja. Vannak olyan típusú nők, akik „ősanyának” számítanak, végtelen türelem lengi körül őket, egyszerre tudnak figyelni a számos különböző korú gyermekükre, minden rezdülésükre tökéletesen  és gyorsan reagálnak. Szóval tökéletes anyák. 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Mára a nők helyzete a családban alapjaiban változott meg.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Míg régebben a háztartás vezetése, a gyereknevelés jutott osztályrészül, addig napjainkban nekik is dolgozniuk kell, és a család és a karrier között kell megteremteniük az egyensúlyt, ami nem könnyű.</a:t>
            </a:r>
          </a:p>
          <a:p>
            <a:pPr algn="just"/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A nő anya, feleség, és háziasszony. Kiléptek a férfiak árnyékából és magukra találtak. Sok esetben előfordul, hogy a nő rákényszerül arra, hogy önmegvalósító, építő tevékenységet folytasson, hiszen a család nehezen élhet meg egy fizetésből. Azok akik családosok, nehezebb helyzetben vannak, mert a jövedelemszerzés és a háztartási elfoglaltságok között kell megteremteniük az egyensúlyt. Ebből kifolyólag napi átlagban többet dolgoznak, mint a férfiak, hiszen nem csak a munkahelyükön kell dolgozniuk, hanem az otthoni dolgokkal is kell foglalkozniuk. Bevásárlás,  főzés, mosás, háztartás vezetése mind a nőre hárul, és mindegyik szerepben meg kell állniuk a helyüket. A gyereknevelés főbb feladatai is rendszerint a nőkre hárulnak.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párkapcsolatok szintén átalakultak az évek során. Régen abszolút a nő felelt a kapcsolat megtartásáért, az ő „feladata” volt a férfi vágyának szinten tartása. Ellenben ma, egy kapcsolatban is egyenlőség van a férfi és nő között. A férfiaknak ugyanúgy tenniük kell, azért hogy jól alakuljanak a közös dolgok. Összességében azt lehet mondani, hogy a női-férfi szerepek mára kicsit összemosódtak, de a lényeg, hogy a változás sosem lehet akkora, hogy akadályozza  a nőiesség, illetve a férfiasság természetes meglétét.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Vannak karrierista nők, akik csak a munkájukra koncentrálnak, bizonyítani akarnak, és mindent megtesznek a siker érdekében, ezzel viszont feláldozzák a családot, később szánják  rá magukat a gyermekvállalásra.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Számukra első a teljesítmény. Elsőként érkeznek a munkahelyre, és utolsóként távoznak. Viselkedésük nem feltűnő, nem hangos, ugyanakkor roppant határozott és ellentmondást nem tűrő.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	Az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önmegvalósító és karrier-láz a család fogalmának leértékelődését vonja mag után. A nők idősebb korban alapítanak családot, illetve kevesebb gyermeket vállalnak. Ez leginkább anyagi megfontolásból történik, de a női szerepek átalakulása is közrejátszik ebben. Jellemző, hogy ezek a nők nem a szülők által kuporgatott hozománnyal mennek férjhez, hanem a saját lakásából, saját vagyonával, házassági szerződéssel felfegyverkezve néz a házasság intézménye felé.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	</a:t>
            </a:r>
            <a:r>
              <a:rPr lang="hu-HU" sz="2800" u="sng" dirty="0" smtClean="0">
                <a:latin typeface="Times New Roman" pitchFamily="18" charset="0"/>
                <a:cs typeface="Times New Roman" pitchFamily="18" charset="0"/>
              </a:rPr>
              <a:t>Szerepek</a:t>
            </a:r>
          </a:p>
          <a:p>
            <a:pPr>
              <a:buNone/>
            </a:pPr>
            <a:endParaRPr lang="hu-H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Feleség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Élettárs	     </a:t>
            </a:r>
            <a:r>
              <a:rPr lang="hu-H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Dolgozó nő</a:t>
            </a:r>
          </a:p>
          <a:p>
            <a:pPr>
              <a:buNone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hu-H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Barát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Háztartást vezető	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4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	Anya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4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Lelkitárs</a:t>
            </a:r>
            <a:r>
              <a:rPr lang="hu-H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hu-H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Családfő</a:t>
            </a:r>
          </a:p>
          <a:p>
            <a:pPr>
              <a:buNone/>
            </a:pP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Mit tegyen tehát egy nő, ha boldogulni akar a mai, modern társadalomban?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Ahhoz hogy boldog, és tartalmas életet éljenek a nők, fejlett személyiséggel kell rendelkezniük. Ugyanígy alapkövetelmény az önismeret, az önérzet, és önbizalom. Alkalmazkodniuk kell a gyors társadalmi változásokhoz, ugyanakkor fel kell használniuk azt az erőt, amit a hagyományokból és a saját múltjukból meríthetnek.  Mindehhez nagyfokú tűrőképesség és előrelátás szükséges.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Stresszoldásra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megfelelő a rendszeres sportolás, mert a mozgás új energiával tölt fel, és remek feszültségoldó. Sokat segíthetnek a barátok, könnyed beszélgetések. Érdemes olyan tevékenységeket találni, ami kikapcsol, és pihentet.</a:t>
            </a: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67606" y="55102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137</Words>
  <Application>Microsoft Office PowerPoint</Application>
  <PresentationFormat>Diavetítés a képernyőre (4:3 oldalarány)</PresentationFormat>
  <Paragraphs>28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Egyesület01</dc:creator>
  <cp:lastModifiedBy>Egyesület01</cp:lastModifiedBy>
  <cp:revision>41</cp:revision>
  <dcterms:created xsi:type="dcterms:W3CDTF">2014-10-28T14:10:59Z</dcterms:created>
  <dcterms:modified xsi:type="dcterms:W3CDTF">2014-11-06T13:07:11Z</dcterms:modified>
</cp:coreProperties>
</file>