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4" r:id="rId6"/>
    <p:sldId id="265" r:id="rId7"/>
    <p:sldId id="262" r:id="rId8"/>
    <p:sldId id="266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2014.11.26.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143007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15304" cy="421484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Szabolcsi Fiatalok a Vidékért Egyesület,  a Svájci – Magyar Civil Alap Szociális szolgáltatások nyújtása tématerületére 2013-ban benyújtott 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„Tanítsuk egymást – szociális program megvalósítása Nyírgyulaj településen”, SMCA-2013-0770-S azonosító számon nyilvántartott és támogatott pályázat programja</a:t>
            </a:r>
          </a:p>
          <a:p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Nők helyzete a családban I.</a:t>
            </a:r>
          </a:p>
          <a:p>
            <a:endParaRPr lang="hu-HU" dirty="0"/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5572140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családnak különleges szerepe van a társadalmi viszonyok újratermelésében, hiszen generációkon keresztül örökíti át értékeit, normáit, viselkedési szabályait. A család mindenkinek fontosabb a munkánál és egyéb társas kapcsolatoknál.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Az apa a kenyérkereső, az anya feladata pedig a főzés, takarítás, és ő felel a gyereknevelésért.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család, mint szervezet, összetett kapcsolatokra épül: a nő kapcsolatai például feleség-férj, anya-gyermek kapcsolat. A nők kiteljesedéséhez hozzátartozik az anyaság, a férfiakéhoz pedig az apaság. 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Minden családot az anyák tartanak össze- nélkülük széthullik a család minden közösségi alapja.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5572140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Egyedül a tiszta anyai szeretet képes elfogadni valakit lényével, sorsával, jó és rossz tulajdonságaival, gyengeségeivel együtt. 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Nem köti feltételekhez a szeretetét. Soha nem szorít magához annyira, hogy elveszítsd szabadságodat.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szerepek azonban egyre jobban összekeverednek: anyák kénytelenek játszani férfi szerepeket, sok apuka viselkedik úgy, mint a gyerekek, így már a gyermekeket hamar beledobják a beteg társadalom karjaiba.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5572140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anyának ki kell építenie a hármas kapcsolatrendszert ami kialakítja az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anya-apa-gyerek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kapcsolatot. 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Önmaga helyett gyermekére kell összpontosítania, bármilyen nehéz is ez.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Külön kell választania a házastársi és szülői feladatokat.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gyerek legnagyobb félelme az, ha elhagyják és nem fogják szeretni. A legnagyobb rémület, ami a gyerek szívét marcangolhatja az a szülei válása. Ilyen esetben őszintén kell elmagyarázni a gyereknek, hogy mi volt a válás oka, mert ha nem beszélik meg vele, akkor saját magát fogja okolni, ezáltal szorongás és bűntudat fog kialakulni benne.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5572140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feleség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szerepe legfőképpen lelki támaszt nyújtani a férj számára, aki ebből merítve nap-nap után felveheti a harcot a küzdőtéren, vagyis  a munkahelyen.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Női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szerep: szeret csinosan öltözni, hódítani és meghódítani. Szeretnek időt szánni magukra, kényeztetni magukat. 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nő mint </a:t>
            </a:r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ember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: Szüksége van a belső csendre, félórányi befelé fordulásra, amikor felfrissülve, megtisztulva térnek vissza a napi teendőkhöz.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5572140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Egy házasság kétszereplős vállalkozás. A nő a klasszikus „hátország”. Ez sokkal nemesebb feladat, mint hinnénk, hiszen nemcsak a párjukat, hanem egész közös életüket tehetik boldoggá.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nő helyzete nem egyszerű. Ha boldog házasságban szeretne élni, általában meg kell tanulnia úgy tenni, mintha mindent a férfi döntene el az életükben, miközben gyakran ő az, aki meghatározza, hogyan is kéne haladni a dolgoknak, hogy rendben legyenek.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férfiaknak arra van szükségük a nők részéről, hogy ő legyen az első számú támogatója. Tudnia kell azt, hogy bármit is tesz, a nő mindenben támogatja és mellette áll. Nap mint nap meg kell erősíteni abban, hogy milyen jó férj, és milyen jó az amit csinál.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9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10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5572140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3714776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nők helyzete alapjaiban változott meg. A 20. század elején még szinte lehetetlen volt egy nő számára, hogy egyetemet végezzen. Megkerülhetetlen a kérdés, , hogy miként lehet a családi életet, a gyermekvállalást és nevelést, valamint a nők tágabb társadalmi szerepvállalását harmonikusan összeegyeztetni. A nők senki másnak át nem adható hivatása a gyerekek világrahozatala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nők ezzel átruházhatatlan társadalmi szerepeket töltenek be. Ezzel párhuzamosan viszont a társadalom érdeke az is, hogy a szakmai jövőjükbe, más szociális feladataik elvégzésébe fektetett energiáik ne vesszenek kárba.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5572140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3857652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nők számára kulcskérdés, hogy a tanulásba fektetett erőfeszítéseiket kamatoztassák, ugyanakkor pedig annyi gyereket szüljenek és neveljenek, amennyit szeretnének.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magyar társadalom még mindig család-és gyermek-központú. Alacsony azoknak a száma akik egyáltalán nem szeretnének gyermeket, bár jelentős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különbség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van a kíván a kívánt és a végül megszületendő gyermekek között.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5572140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19</Words>
  <PresentationFormat>Diavetítés a képernyőre (4:3 oldalarány)</PresentationFormat>
  <Paragraphs>26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Egyesület01</dc:creator>
  <cp:lastModifiedBy>Egyesület01</cp:lastModifiedBy>
  <cp:revision>33</cp:revision>
  <dcterms:created xsi:type="dcterms:W3CDTF">2014-11-10T11:57:23Z</dcterms:created>
  <dcterms:modified xsi:type="dcterms:W3CDTF">2014-11-26T10:48:54Z</dcterms:modified>
</cp:coreProperties>
</file>