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BEA0-6663-498A-AD51-3D9C36C8B0A3}" type="datetimeFigureOut">
              <a:rPr lang="hu-HU" smtClean="0"/>
              <a:pPr/>
              <a:t>2014.12.08.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7E12-DAA4-42FA-9929-2FCC2266255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eletpalya.munka.hu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afsz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hyperlink" Target="http://www.yap.it/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www.wwoof.org/" TargetMode="Externa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unesco.org/ccivs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ibg-workcamp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hyperlink" Target="http://www.icye.org/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www.eirene.org/" TargetMode="External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57224" y="2000240"/>
            <a:ext cx="7429552" cy="4214842"/>
          </a:xfrm>
        </p:spPr>
        <p:txBody>
          <a:bodyPr>
            <a:normAutofit/>
          </a:bodyPr>
          <a:lstStyle/>
          <a:p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Szabolcsi Fiatalok a Vidékért Egyesület,  a Svájci – Magyar Civil Alap Szociális szolgáltatások nyújtása tématerületére 2013-ban benyújtott </a:t>
            </a:r>
            <a:br>
              <a:rPr lang="hu-H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„Tanítsuk egymást – szociális program megvalósítása Nyírgyulaj településen”, SMCA-2013-0770-S azonosító számon nyilvántartott és támogatott pályázat programja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Regisztrált önkéntesek </a:t>
            </a:r>
            <a:r>
              <a:rPr lang="hu-HU" sz="2400" b="1" smtClean="0">
                <a:latin typeface="Times New Roman" pitchFamily="18" charset="0"/>
                <a:cs typeface="Times New Roman" pitchFamily="18" charset="0"/>
              </a:rPr>
              <a:t>számára munkalehetőségek</a:t>
            </a:r>
          </a:p>
          <a:p>
            <a:r>
              <a:rPr lang="hu-H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4000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3578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magánszemélyek több száz szervezet aktuális önkéntes lehetősége között kereshetnek különféle szempontok szerint.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Önkéntes Központ Alapítvány: Célja, a magyarországi önkéntesek és az őket foglalkoztató szervezetek munkájának támogatása információval, képzéssel.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Ötlet Program: A program célja, hogy a tartósan álláskeresők munka-erőpiaci esélyeit javítsa az önkéntes munka során megszerezhető tapasztalati tudással, készségek fejlesztésével.</a:t>
            </a:r>
          </a:p>
          <a:p>
            <a:pPr>
              <a:buNone/>
            </a:pPr>
            <a:endParaRPr lang="hu-HU" dirty="0" smtClean="0"/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3578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Minden civil szervezet fogadhat önkéntest. Ahhoz, hogy valamely szervezet önkéntest fogadjon, be kell jelentkeznie az Emberi Erőforrások Minisztériumához.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A regisztrált önkénteseket fogadó szervezetek adatbázisa megtalálható az interneten, különböző területekhez kapcsolódóan lehet böngészni a önkéntes tevékenységet végezni kívánó embereknek.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3578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u-HU" dirty="0" smtClean="0"/>
              <a:t>	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önkéntesség remek lehetőségek kínál arra, hogy a jelentkezők részt vállaljanak, hazai, illetve külföldi közösségek életében, s eközben új készségekre és barátokr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tegyenek szert.</a:t>
            </a: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érdeklődők nemcsak Európán belül végezhetnek önkéntes munkát, hanem más kontinensen is. Az önkéntesek fizetést nem kapnak, de teljes költségtérítésben részesülnek.</a:t>
            </a:r>
          </a:p>
          <a:p>
            <a:pPr algn="just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3578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Önkéntes m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unkalehetőségek Magyarországon: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www.afsz.hu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(Állami Foglalkoztatási Szolgálat)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www.szmm.gov.hu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(Szociális és Munkaügyi Minisztérium)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www.eletpalya.munka.hu</a:t>
            </a: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Külföldön: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www.wwoof.org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bio-farmokon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gazdálkodó farmereket köti össze az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önkénteskedni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vágyó fiatalokkal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www.yap.it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(ha tudsz olaszul és Itáliában szeretnél 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</a:rPr>
              <a:t>önkéntskedni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15206" y="53578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www.ibg-workcamps.org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(ha Németországban szeretnél tevékenykedni, gyerekfelügyelettől a környezetvédelemig számos tevékenységben részt vehetsz)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www.unesco.org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ccivs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(két hetes táboroktól kezdve egészen hosszú távú lehetőségeket is találsz a világ minden tájáról)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www.eirene.org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(Dél-Afrika és Latin-Amerika-, északi Franciaország, Sváj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c, Belgium, Írország, Románia, Bulgária kínál programokat)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www.icye.org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(egy éves vagy hat hónapos lehetőségek Japántól USA-ig)</a:t>
            </a: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15206" y="53578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Kérdések: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1. Vállalna-e Magyarországon önkéntes munkát, vagy esetleg külföldre is merészkedne?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2. Ha vállalna, akkor mennyi időt töltene önkéntességgel?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Melyik országban végezne legszívesebben önkéntes munkát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4. Megérné-e Önnek az önkéntesség, ha teljes költségtérítésben részesülne, azonban fizetést nem kapna?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5. Ön szerint melyek azok a területek amelyben a legtöbben kipróbálják magukat önkéntesként?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Egyesület01\Desktop\ANDI\Logók Svájci Civil\Széchenyi 2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1143008" cy="1214446"/>
          </a:xfrm>
          <a:prstGeom prst="rect">
            <a:avLst/>
          </a:prstGeom>
          <a:noFill/>
        </p:spPr>
      </p:pic>
      <p:pic>
        <p:nvPicPr>
          <p:cNvPr id="5" name="Picture 3" descr="C:\Users\Egyesület01\Desktop\ANDI\Logók Svájci Civil\Svájci Hozájárulá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5124452" cy="1071570"/>
          </a:xfrm>
          <a:prstGeom prst="rect">
            <a:avLst/>
          </a:prstGeom>
          <a:noFill/>
        </p:spPr>
      </p:pic>
      <p:pic>
        <p:nvPicPr>
          <p:cNvPr id="6" name="Picture 4" descr="C:\Users\Egyesület01\Desktop\ANDI\Logók Svájci Civil\Ökotárs Alapítvá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85818" cy="833424"/>
          </a:xfrm>
          <a:prstGeom prst="rect">
            <a:avLst/>
          </a:prstGeom>
          <a:noFill/>
        </p:spPr>
      </p:pic>
      <p:pic>
        <p:nvPicPr>
          <p:cNvPr id="7" name="Picture 6" descr="C:\Users\Egyesület01\Desktop\ANDI\Logók Svájci Civil\Autonómia Alapítván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500702"/>
            <a:ext cx="809623" cy="872985"/>
          </a:xfrm>
          <a:prstGeom prst="rect">
            <a:avLst/>
          </a:prstGeom>
          <a:noFill/>
        </p:spPr>
      </p:pic>
      <p:pic>
        <p:nvPicPr>
          <p:cNvPr id="8" name="Picture 5" descr="C:\Users\Egyesület01\Desktop\ANDI\Logók Svájci Civil\Demn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5500702"/>
            <a:ext cx="1334000" cy="923919"/>
          </a:xfrm>
          <a:prstGeom prst="rect">
            <a:avLst/>
          </a:prstGeom>
          <a:noFill/>
        </p:spPr>
      </p:pic>
      <p:pic>
        <p:nvPicPr>
          <p:cNvPr id="9" name="Picture 7" descr="C:\Users\Egyesület01\Desktop\ANDI\Logók Svájci Civil\Kárpátok Alapítván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5357826"/>
            <a:ext cx="1361409" cy="890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</Words>
  <Application>Microsoft Office PowerPoint</Application>
  <PresentationFormat>Diavetítés a képernyőre (4:3 oldalarány)</PresentationFormat>
  <Paragraphs>28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Egyesület01</dc:creator>
  <cp:lastModifiedBy>Egyesület01</cp:lastModifiedBy>
  <cp:revision>29</cp:revision>
  <dcterms:created xsi:type="dcterms:W3CDTF">2014-12-04T08:42:35Z</dcterms:created>
  <dcterms:modified xsi:type="dcterms:W3CDTF">2014-12-08T10:32:18Z</dcterms:modified>
</cp:coreProperties>
</file>